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-184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4455F-EE50-4D65-B89F-636222D1B529}" type="datetimeFigureOut">
              <a:rPr lang="en-US" smtClean="0"/>
              <a:t>30/06/17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7143-32BE-4F42-9203-E2A2EB26E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32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4455F-EE50-4D65-B89F-636222D1B529}" type="datetimeFigureOut">
              <a:rPr lang="en-US" smtClean="0"/>
              <a:t>30/06/17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7143-32BE-4F42-9203-E2A2EB26E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92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4455F-EE50-4D65-B89F-636222D1B529}" type="datetimeFigureOut">
              <a:rPr lang="en-US" smtClean="0"/>
              <a:t>30/06/17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7143-32BE-4F42-9203-E2A2EB26E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331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4455F-EE50-4D65-B89F-636222D1B529}" type="datetimeFigureOut">
              <a:rPr lang="en-US" smtClean="0"/>
              <a:t>30/06/17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7143-32BE-4F42-9203-E2A2EB26E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23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4455F-EE50-4D65-B89F-636222D1B529}" type="datetimeFigureOut">
              <a:rPr lang="en-US" smtClean="0"/>
              <a:t>30/06/17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7143-32BE-4F42-9203-E2A2EB26E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00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4455F-EE50-4D65-B89F-636222D1B529}" type="datetimeFigureOut">
              <a:rPr lang="en-US" smtClean="0"/>
              <a:t>30/06/17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7143-32BE-4F42-9203-E2A2EB26E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76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4455F-EE50-4D65-B89F-636222D1B529}" type="datetimeFigureOut">
              <a:rPr lang="en-US" smtClean="0"/>
              <a:t>30/06/17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7143-32BE-4F42-9203-E2A2EB26E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02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4455F-EE50-4D65-B89F-636222D1B529}" type="datetimeFigureOut">
              <a:rPr lang="en-US" smtClean="0"/>
              <a:t>30/06/17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7143-32BE-4F42-9203-E2A2EB26E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29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4455F-EE50-4D65-B89F-636222D1B529}" type="datetimeFigureOut">
              <a:rPr lang="en-US" smtClean="0"/>
              <a:t>30/06/17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7143-32BE-4F42-9203-E2A2EB26E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749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4455F-EE50-4D65-B89F-636222D1B529}" type="datetimeFigureOut">
              <a:rPr lang="en-US" smtClean="0"/>
              <a:t>30/06/17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7143-32BE-4F42-9203-E2A2EB26E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57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4455F-EE50-4D65-B89F-636222D1B529}" type="datetimeFigureOut">
              <a:rPr lang="en-US" smtClean="0"/>
              <a:t>30/06/17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7143-32BE-4F42-9203-E2A2EB26E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18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4455F-EE50-4D65-B89F-636222D1B529}" type="datetimeFigureOut">
              <a:rPr lang="en-US" smtClean="0"/>
              <a:t>30/06/17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C7143-32BE-4F42-9203-E2A2EB26E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65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49" y="11605"/>
            <a:ext cx="11938502" cy="6834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553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MDPI</dc:creator>
  <cp:lastModifiedBy>Constantine Iliopoulos</cp:lastModifiedBy>
  <cp:revision>1</cp:revision>
  <dcterms:created xsi:type="dcterms:W3CDTF">2017-06-30T06:48:35Z</dcterms:created>
  <dcterms:modified xsi:type="dcterms:W3CDTF">2017-06-30T06:59:07Z</dcterms:modified>
</cp:coreProperties>
</file>